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BE16F-32B5-4B06-925C-A1CD7B07C6D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F2197-6357-46A1-96DC-1248A4B0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776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BE16F-32B5-4B06-925C-A1CD7B07C6D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F2197-6357-46A1-96DC-1248A4B0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2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BE16F-32B5-4B06-925C-A1CD7B07C6D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F2197-6357-46A1-96DC-1248A4B0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12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BE16F-32B5-4B06-925C-A1CD7B07C6D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F2197-6357-46A1-96DC-1248A4B0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229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BE16F-32B5-4B06-925C-A1CD7B07C6D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F2197-6357-46A1-96DC-1248A4B0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53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BE16F-32B5-4B06-925C-A1CD7B07C6D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F2197-6357-46A1-96DC-1248A4B0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111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BE16F-32B5-4B06-925C-A1CD7B07C6D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F2197-6357-46A1-96DC-1248A4B0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597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BE16F-32B5-4B06-925C-A1CD7B07C6D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F2197-6357-46A1-96DC-1248A4B0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744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BE16F-32B5-4B06-925C-A1CD7B07C6D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F2197-6357-46A1-96DC-1248A4B0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55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BE16F-32B5-4B06-925C-A1CD7B07C6D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F2197-6357-46A1-96DC-1248A4B0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299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BE16F-32B5-4B06-925C-A1CD7B07C6D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F2197-6357-46A1-96DC-1248A4B0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75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BE16F-32B5-4B06-925C-A1CD7B07C6D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F2197-6357-46A1-96DC-1248A4B0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097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maou73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44824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учителя-дефектолога в психолого-педагогическом консилиуме образовательной организации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44008" y="4437112"/>
            <a:ext cx="4248472" cy="1201688"/>
          </a:xfrm>
        </p:spPr>
        <p:txBody>
          <a:bodyPr>
            <a:normAutofit fontScale="55000" lnSpcReduction="20000"/>
          </a:bodyPr>
          <a:lstStyle/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Меренкова В.В.,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магистр педагогики, учитель-дефектолог высшей квалификационной категории МАОУ «СОШ № 73 г. Челябинска»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306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№СОШ № 73 г. Челябинска»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Ул. Пекинская, д. 20, каб.17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 с 13:00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14:00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психолого-педагогического сопровождения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642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Диагностическое;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Коррекционное;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Консультативное;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Просветительское;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Контрольно-аналитическое;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009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 обязанности учителя-дефектолога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диагностику интеллектуального развития учащихся, испытывающих трудности в овладении учебной программой. Формирует банк диагностических методик.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Исследует уровни усвоения школьниками различных видов деятельности, определяет возможности каждого ребенка в овладении учебным материалом.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плановую коррекционную работу с целью создания ситуации успеха в усвоении образовательных программ.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240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 обязанности учителя-дефектолога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членами консилиума участвует в разработке, утверждении и реализации АООП, коррекционных программ для детей с особенностями развития с целью обеспечения полноценного включения в учебную деятельность и несет ответственность за качество их выполнения. С рабочими программами можно ознакомиться на сайте школы в разделе «Сведения об образовательной организации», вкладка «Образование». </a:t>
            </a:r>
            <a:r>
              <a:rPr lang="ru-RU" sz="26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http://maou73.ru/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756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 обязанности учителя-дефектолога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банк коррекционных методик.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 научно-методическое и методологическое обеспечение для коррекции познавательной сферы учащихся.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консультативную и просветительскую деятельность в пределах своей компетенции.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повышение уровня своей компетенции исходя из потребностей детского коллектива.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отслеживание развития познавательной сферы учащихся, имеющих специальные образовательные потребности.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Ведет необходимую документацию.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6368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Циклограмма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план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Карты комплексной диагностики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 обученности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контрольных работ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Сводные карты обученности (по предметам)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881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8424935" cy="5396979"/>
          </a:xfrm>
        </p:spPr>
      </p:pic>
    </p:spTree>
    <p:extLst>
      <p:ext uri="{BB962C8B-B14F-4D97-AF65-F5344CB8AC3E}">
        <p14:creationId xmlns:p14="http://schemas.microsoft.com/office/powerpoint/2010/main" val="3295169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59223" y="497162"/>
            <a:ext cx="5225553" cy="5904655"/>
          </a:xfrm>
        </p:spPr>
      </p:pic>
    </p:spTree>
    <p:extLst>
      <p:ext uri="{BB962C8B-B14F-4D97-AF65-F5344CB8AC3E}">
        <p14:creationId xmlns:p14="http://schemas.microsoft.com/office/powerpoint/2010/main" val="1968050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1560" y="764703"/>
            <a:ext cx="7920880" cy="5292587"/>
          </a:xfrm>
        </p:spPr>
      </p:pic>
    </p:spTree>
    <p:extLst>
      <p:ext uri="{BB962C8B-B14F-4D97-AF65-F5344CB8AC3E}">
        <p14:creationId xmlns:p14="http://schemas.microsoft.com/office/powerpoint/2010/main" val="42884253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257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Роль учителя-дефектолога в психолого-педагогическом консилиуме образовательной организации</vt:lpstr>
      <vt:lpstr>Направления работы</vt:lpstr>
      <vt:lpstr>Функциональные обязанности учителя-дефектолога</vt:lpstr>
      <vt:lpstr>Функциональные обязанности учителя-дефектолога</vt:lpstr>
      <vt:lpstr>Функциональные обязанности учителя-дефектолога</vt:lpstr>
      <vt:lpstr>Документация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МАОУ лицей № 82 г. Челябинска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учителя-дефектолога в психолого-педагогическом консилиуме образовательной организации</dc:title>
  <dc:creator>Виктория В. Меренкова</dc:creator>
  <cp:lastModifiedBy>User</cp:lastModifiedBy>
  <cp:revision>4</cp:revision>
  <dcterms:created xsi:type="dcterms:W3CDTF">2020-02-17T07:33:45Z</dcterms:created>
  <dcterms:modified xsi:type="dcterms:W3CDTF">2020-02-18T10:45:43Z</dcterms:modified>
</cp:coreProperties>
</file>